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4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3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5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1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9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105E-C402-2543-9BE7-E46BEDDD8277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C3C5D-9079-984F-A61A-26F8D26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9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0197"/>
            <a:ext cx="7772400" cy="989979"/>
          </a:xfrm>
        </p:spPr>
        <p:txBody>
          <a:bodyPr/>
          <a:lstStyle/>
          <a:p>
            <a:r>
              <a:rPr lang="en-US" b="1" dirty="0" smtClean="0"/>
              <a:t>Neuroscience Outreach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15" y="4833677"/>
            <a:ext cx="7650485" cy="171119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Bill Griesar, Ph.D.</a:t>
            </a: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Instructor</a:t>
            </a:r>
            <a:r>
              <a:rPr lang="en-US" sz="2400" b="1" dirty="0" smtClean="0">
                <a:solidFill>
                  <a:schemeClr val="tx1"/>
                </a:solidFill>
              </a:rPr>
              <a:t>, Psychology, Portland State University</a:t>
            </a: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Affiliate Graduate Faculty, Behavioral Neuroscience, OHSU</a:t>
            </a: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Neuroscience Coordinator, nwnoggin.org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tc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8" y="1730632"/>
            <a:ext cx="4330888" cy="1691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071" y="1730632"/>
            <a:ext cx="4137392" cy="310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155"/>
          </a:xfrm>
        </p:spPr>
        <p:txBody>
          <a:bodyPr/>
          <a:lstStyle/>
          <a:p>
            <a:r>
              <a:rPr lang="en-US" b="1" dirty="0" smtClean="0"/>
              <a:t>Collaboration and </a:t>
            </a:r>
            <a:r>
              <a:rPr lang="en-US" b="1" dirty="0"/>
              <a:t>C</a:t>
            </a:r>
            <a:r>
              <a:rPr lang="en-US" b="1" dirty="0" smtClean="0"/>
              <a:t>onnection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03" y="4369109"/>
            <a:ext cx="7886397" cy="222221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Improve teaching skills, confidence, creativity, </a:t>
            </a:r>
            <a:r>
              <a:rPr lang="en-US" sz="2000" i="1" dirty="0" smtClean="0"/>
              <a:t>employability…</a:t>
            </a:r>
          </a:p>
          <a:p>
            <a:r>
              <a:rPr lang="en-US" sz="2000" dirty="0" smtClean="0"/>
              <a:t>Work with diverse populations of undergraduates, graduates, and academic priority K-12 students:  OHSU, PSU, </a:t>
            </a:r>
            <a:r>
              <a:rPr lang="en-US" sz="2000" dirty="0" smtClean="0"/>
              <a:t>PNCA</a:t>
            </a:r>
            <a:r>
              <a:rPr lang="en-US" sz="2000" dirty="0" smtClean="0"/>
              <a:t>, </a:t>
            </a:r>
            <a:r>
              <a:rPr lang="en-US" sz="2000" dirty="0" smtClean="0"/>
              <a:t>WSUV, PPS</a:t>
            </a:r>
            <a:r>
              <a:rPr lang="en-US" sz="2000" dirty="0" smtClean="0"/>
              <a:t>, VPS…</a:t>
            </a:r>
          </a:p>
          <a:p>
            <a:r>
              <a:rPr lang="en-US" sz="2000" dirty="0" smtClean="0"/>
              <a:t>Learn to explain concepts in neuroscience to the broader community</a:t>
            </a:r>
          </a:p>
          <a:p>
            <a:r>
              <a:rPr lang="en-US" sz="2000" dirty="0" smtClean="0"/>
              <a:t>Build public support for taxpayer backed research efforts</a:t>
            </a:r>
          </a:p>
          <a:p>
            <a:r>
              <a:rPr lang="en-US" sz="2000" dirty="0" smtClean="0"/>
              <a:t>Excite a new generation of scientists!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39" y="1149793"/>
            <a:ext cx="3277140" cy="2985426"/>
          </a:xfrm>
          <a:prstGeom prst="rect">
            <a:avLst/>
          </a:prstGeom>
        </p:spPr>
      </p:pic>
      <p:pic>
        <p:nvPicPr>
          <p:cNvPr id="6" name="Picture 5" descr="SittonSci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6" y="1181229"/>
            <a:ext cx="3938653" cy="29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6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34224" cy="892316"/>
          </a:xfrm>
        </p:spPr>
        <p:txBody>
          <a:bodyPr/>
          <a:lstStyle/>
          <a:p>
            <a:pPr algn="l"/>
            <a:r>
              <a:rPr lang="en-US" b="1" dirty="0" smtClean="0"/>
              <a:t>Upcoming 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144"/>
            <a:ext cx="8229600" cy="519431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School visits!</a:t>
            </a:r>
            <a:endParaRPr lang="en-US" b="1" dirty="0"/>
          </a:p>
          <a:p>
            <a:pPr lvl="1"/>
            <a:r>
              <a:rPr lang="en-US" sz="2400" dirty="0" smtClean="0"/>
              <a:t>Latino Network collaboration;  Chile..?</a:t>
            </a:r>
          </a:p>
          <a:p>
            <a:pPr lvl="1"/>
            <a:r>
              <a:rPr lang="en-US" sz="2400" dirty="0" smtClean="0"/>
              <a:t>Noggin Calendar of Events (nwnoggin.org)</a:t>
            </a:r>
          </a:p>
          <a:p>
            <a:r>
              <a:rPr lang="en-US" b="1" dirty="0" smtClean="0"/>
              <a:t>Noggin Fest October 11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pPr lvl="1"/>
            <a:r>
              <a:rPr lang="en-US" sz="2400" dirty="0" smtClean="0"/>
              <a:t>Alberta Rose Theater</a:t>
            </a:r>
          </a:p>
          <a:p>
            <a:r>
              <a:rPr lang="en-US" b="1" dirty="0" smtClean="0"/>
              <a:t>Homelessness &amp; the Brain October 19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pPr lvl="1"/>
            <a:r>
              <a:rPr lang="en-US" sz="2400" dirty="0" err="1"/>
              <a:t>p</a:t>
            </a:r>
            <a:r>
              <a:rPr lang="en-US" sz="2400" dirty="0" err="1" smtClean="0"/>
              <a:t>:ear</a:t>
            </a:r>
            <a:r>
              <a:rPr lang="en-US" sz="2400" dirty="0" smtClean="0"/>
              <a:t> &amp; policy makers &amp; homeless youth</a:t>
            </a:r>
          </a:p>
          <a:p>
            <a:r>
              <a:rPr lang="en-US" b="1" dirty="0" smtClean="0"/>
              <a:t>#brains2DC </a:t>
            </a:r>
          </a:p>
          <a:p>
            <a:pPr lvl="1"/>
            <a:r>
              <a:rPr lang="en-US" sz="2400" dirty="0" smtClean="0"/>
              <a:t>School </a:t>
            </a:r>
            <a:r>
              <a:rPr lang="en-US" sz="2400" dirty="0" smtClean="0"/>
              <a:t>visits during SfN (11/13 &amp; 11/14)</a:t>
            </a:r>
          </a:p>
          <a:p>
            <a:pPr lvl="1"/>
            <a:r>
              <a:rPr lang="en-US" sz="2400" dirty="0" smtClean="0"/>
              <a:t>“Briefing with Brains” in Congress (11/15)</a:t>
            </a:r>
            <a:endParaRPr lang="en-US" sz="2400" dirty="0"/>
          </a:p>
          <a:p>
            <a:r>
              <a:rPr lang="en-US" b="1" dirty="0" smtClean="0"/>
              <a:t>Spirit Mountain (2018)</a:t>
            </a:r>
          </a:p>
          <a:p>
            <a:pPr lvl="1"/>
            <a:r>
              <a:rPr lang="en-US" sz="2400" dirty="0" smtClean="0"/>
              <a:t>Native storytelling and the brain</a:t>
            </a:r>
          </a:p>
          <a:p>
            <a:pPr lvl="1"/>
            <a:r>
              <a:rPr lang="en-US" sz="2400" dirty="0" smtClean="0"/>
              <a:t>Lincoln County, Winter/spring 2018</a:t>
            </a:r>
          </a:p>
        </p:txBody>
      </p:sp>
      <p:pic>
        <p:nvPicPr>
          <p:cNvPr id="7" name="Picture 6" descr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41" y="3795559"/>
            <a:ext cx="1966059" cy="2621412"/>
          </a:xfrm>
          <a:prstGeom prst="rect">
            <a:avLst/>
          </a:prstGeom>
        </p:spPr>
      </p:pic>
      <p:pic>
        <p:nvPicPr>
          <p:cNvPr id="8" name="Picture 7" descr="Homelessness_Kind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89" y="1166954"/>
            <a:ext cx="2305111" cy="17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6568" cy="154240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Undergraduate 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9988"/>
            <a:ext cx="4217331" cy="1270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BEHN 650: Teaching Practicum</a:t>
            </a:r>
          </a:p>
          <a:p>
            <a:pPr marL="0" indent="0">
              <a:buNone/>
            </a:pPr>
            <a:r>
              <a:rPr lang="en-US" sz="2400" b="1" dirty="0" smtClean="0"/>
              <a:t>Winter </a:t>
            </a:r>
            <a:r>
              <a:rPr lang="en-US" sz="2400" b="1" dirty="0" smtClean="0"/>
              <a:t>term @ </a:t>
            </a:r>
            <a:r>
              <a:rPr lang="en-US" sz="2400" b="1" dirty="0" smtClean="0"/>
              <a:t>PSU</a:t>
            </a:r>
          </a:p>
          <a:p>
            <a:pPr marL="0" indent="0">
              <a:buNone/>
            </a:pPr>
            <a:r>
              <a:rPr lang="en-US" sz="2400" b="1" i="1" dirty="0" smtClean="0"/>
              <a:t>Email:  </a:t>
            </a:r>
            <a:r>
              <a:rPr lang="en-US" sz="2400" b="1" i="1" dirty="0" err="1" smtClean="0"/>
              <a:t>bgriesar@pdx.edu</a:t>
            </a:r>
            <a:endParaRPr lang="en-US" sz="2000" i="1" dirty="0"/>
          </a:p>
        </p:txBody>
      </p:sp>
      <p:pic>
        <p:nvPicPr>
          <p:cNvPr id="5" name="Picture 4" descr="Teac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22" y="617442"/>
            <a:ext cx="3971477" cy="3087202"/>
          </a:xfrm>
          <a:prstGeom prst="rect">
            <a:avLst/>
          </a:prstGeom>
        </p:spPr>
      </p:pic>
      <p:pic>
        <p:nvPicPr>
          <p:cNvPr id="6" name="Picture 5" descr="OHSU-Grad-student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5" y="1958168"/>
            <a:ext cx="4257400" cy="3193050"/>
          </a:xfrm>
          <a:prstGeom prst="rect">
            <a:avLst/>
          </a:prstGeom>
        </p:spPr>
      </p:pic>
      <p:pic>
        <p:nvPicPr>
          <p:cNvPr id="7" name="Picture 6" descr="Noggin Pic 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22" y="3704644"/>
            <a:ext cx="3553636" cy="26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3196" cy="933074"/>
          </a:xfrm>
        </p:spPr>
        <p:txBody>
          <a:bodyPr>
            <a:normAutofit/>
          </a:bodyPr>
          <a:lstStyle/>
          <a:p>
            <a:r>
              <a:rPr lang="en-US" b="1" dirty="0" smtClean="0"/>
              <a:t>Brains, Bicycles &amp; </a:t>
            </a:r>
            <a:r>
              <a:rPr lang="en-US" b="1" dirty="0" smtClean="0"/>
              <a:t>Beer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6111"/>
            <a:ext cx="3952736" cy="53764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/>
              <a:t>Velo </a:t>
            </a:r>
            <a:r>
              <a:rPr lang="en-US" sz="2800" b="1" dirty="0" smtClean="0"/>
              <a:t>Cult</a:t>
            </a:r>
            <a:endParaRPr lang="en-US" sz="28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Collaborate </a:t>
            </a:r>
            <a:r>
              <a:rPr lang="en-US" sz="2000" dirty="0" smtClean="0"/>
              <a:t>with creative </a:t>
            </a:r>
            <a:r>
              <a:rPr lang="en-US" sz="2000" dirty="0" smtClean="0"/>
              <a:t>    artists </a:t>
            </a:r>
            <a:r>
              <a:rPr lang="en-US" sz="2000" dirty="0" smtClean="0"/>
              <a:t>and art students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Present in a unique, fun, interactive public setting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Build public support </a:t>
            </a:r>
            <a:r>
              <a:rPr lang="en-US" sz="2000" dirty="0" smtClean="0"/>
              <a:t>for </a:t>
            </a:r>
            <a:r>
              <a:rPr lang="en-US" sz="2000" dirty="0" smtClean="0"/>
              <a:t>and understanding of </a:t>
            </a:r>
            <a:r>
              <a:rPr lang="en-US" sz="2000" dirty="0" smtClean="0"/>
              <a:t>brain research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243" y="1207712"/>
            <a:ext cx="3958154" cy="2293150"/>
          </a:xfrm>
          <a:prstGeom prst="rect">
            <a:avLst/>
          </a:prstGeom>
        </p:spPr>
      </p:pic>
      <p:pic>
        <p:nvPicPr>
          <p:cNvPr id="7" name="Picture 6" descr="Velo Cult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6" y="1804288"/>
            <a:ext cx="3098324" cy="2323743"/>
          </a:xfrm>
          <a:prstGeom prst="rect">
            <a:avLst/>
          </a:prstGeom>
        </p:spPr>
      </p:pic>
      <p:pic>
        <p:nvPicPr>
          <p:cNvPr id="8" name="Picture 7" descr="Velo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51" y="3652035"/>
            <a:ext cx="3923046" cy="28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228</Words>
  <Application>Microsoft Macintosh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Neuroscience Outreach</vt:lpstr>
      <vt:lpstr>Collaboration and Connection</vt:lpstr>
      <vt:lpstr>Upcoming Opportunities</vt:lpstr>
      <vt:lpstr>Undergraduate Teaching</vt:lpstr>
      <vt:lpstr>Brains, Bicycles &amp; Beer</vt:lpstr>
    </vt:vector>
  </TitlesOfParts>
  <Company>The Bill, Bob, Dominic, Jack &amp; Ingmar Show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Outreach</dc:title>
  <dc:creator>William Griesar</dc:creator>
  <cp:lastModifiedBy>William Griesar</cp:lastModifiedBy>
  <cp:revision>16</cp:revision>
  <dcterms:created xsi:type="dcterms:W3CDTF">2015-02-19T00:46:54Z</dcterms:created>
  <dcterms:modified xsi:type="dcterms:W3CDTF">2017-09-15T18:39:24Z</dcterms:modified>
</cp:coreProperties>
</file>