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57" r:id="rId3"/>
    <p:sldId id="259" r:id="rId4"/>
    <p:sldId id="262" r:id="rId5"/>
    <p:sldId id="280" r:id="rId6"/>
    <p:sldId id="285" r:id="rId7"/>
    <p:sldId id="282" r:id="rId8"/>
    <p:sldId id="279" r:id="rId9"/>
    <p:sldId id="284" r:id="rId10"/>
    <p:sldId id="283" r:id="rId11"/>
    <p:sldId id="256" r:id="rId12"/>
    <p:sldId id="275" r:id="rId13"/>
    <p:sldId id="273" r:id="rId14"/>
    <p:sldId id="276" r:id="rId15"/>
    <p:sldId id="277" r:id="rId16"/>
    <p:sldId id="278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595"/>
  </p:normalViewPr>
  <p:slideViewPr>
    <p:cSldViewPr snapToGrid="0" snapToObjects="1">
      <p:cViewPr varScale="1">
        <p:scale>
          <a:sx n="70" d="100"/>
          <a:sy n="70" d="100"/>
        </p:scale>
        <p:origin x="-9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DB4B-180D-1343-B923-7A01B23BA0DD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B9AF-8F1D-3F47-BB77-F355C5F6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2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DB4B-180D-1343-B923-7A01B23BA0DD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B9AF-8F1D-3F47-BB77-F355C5F6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DB4B-180D-1343-B923-7A01B23BA0DD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B9AF-8F1D-3F47-BB77-F355C5F6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7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DB4B-180D-1343-B923-7A01B23BA0DD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B9AF-8F1D-3F47-BB77-F355C5F6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84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DB4B-180D-1343-B923-7A01B23BA0DD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B9AF-8F1D-3F47-BB77-F355C5F6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1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DB4B-180D-1343-B923-7A01B23BA0DD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B9AF-8F1D-3F47-BB77-F355C5F6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4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DB4B-180D-1343-B923-7A01B23BA0DD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B9AF-8F1D-3F47-BB77-F355C5F6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DB4B-180D-1343-B923-7A01B23BA0DD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B9AF-8F1D-3F47-BB77-F355C5F6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9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DB4B-180D-1343-B923-7A01B23BA0DD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B9AF-8F1D-3F47-BB77-F355C5F6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0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DB4B-180D-1343-B923-7A01B23BA0DD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B9AF-8F1D-3F47-BB77-F355C5F6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3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DB4B-180D-1343-B923-7A01B23BA0DD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B9AF-8F1D-3F47-BB77-F355C5F6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0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accent3">
                <a:lumMod val="60000"/>
                <a:lumOff val="40000"/>
                <a:alpha val="84000"/>
              </a:schemeClr>
            </a:gs>
            <a:gs pos="100000">
              <a:srgbClr val="FFFFFF">
                <a:alpha val="84000"/>
              </a:srgb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CDB4B-180D-1343-B923-7A01B23BA0DD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6B9AF-8F1D-3F47-BB77-F355C5F6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1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emf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Relationship Id="rId3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055" y="2111197"/>
            <a:ext cx="4330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n</a:t>
            </a:r>
            <a:r>
              <a:rPr lang="en-US" sz="2400" b="1" dirty="0" smtClean="0">
                <a:solidFill>
                  <a:srgbClr val="000000"/>
                </a:solidFill>
              </a:rPr>
              <a:t>wnoggin.org</a:t>
            </a:r>
          </a:p>
          <a:p>
            <a:endParaRPr lang="en-US" sz="800" b="1" dirty="0">
              <a:solidFill>
                <a:srgbClr val="000000"/>
              </a:solidFill>
            </a:endParaRPr>
          </a:p>
          <a:p>
            <a:r>
              <a:rPr lang="en-US" sz="2400" b="1" dirty="0" smtClean="0"/>
              <a:t>Arts integrated neuroscience outreach for K-12 &amp; community</a:t>
            </a:r>
          </a:p>
          <a:p>
            <a:endParaRPr lang="en-US" sz="800" b="1" dirty="0"/>
          </a:p>
        </p:txBody>
      </p:sp>
      <p:pic>
        <p:nvPicPr>
          <p:cNvPr id="5" name="Picture 4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437" y="411436"/>
            <a:ext cx="3816211" cy="2862158"/>
          </a:xfrm>
          <a:prstGeom prst="rect">
            <a:avLst/>
          </a:prstGeom>
        </p:spPr>
      </p:pic>
      <p:pic>
        <p:nvPicPr>
          <p:cNvPr id="6" name="Picture 5" descr="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5" y="3541920"/>
            <a:ext cx="4082564" cy="3104356"/>
          </a:xfrm>
          <a:prstGeom prst="rect">
            <a:avLst/>
          </a:prstGeom>
        </p:spPr>
      </p:pic>
      <p:pic>
        <p:nvPicPr>
          <p:cNvPr id="7" name="Picture 6" descr="tc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5" y="411436"/>
            <a:ext cx="4330888" cy="1691753"/>
          </a:xfrm>
          <a:prstGeom prst="rect">
            <a:avLst/>
          </a:prstGeom>
        </p:spPr>
      </p:pic>
      <p:pic>
        <p:nvPicPr>
          <p:cNvPr id="8" name="Picture 7" descr="SittonSciAr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47" y="3541920"/>
            <a:ext cx="4039801" cy="30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20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334724"/>
            <a:ext cx="168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includes: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1635" y="49165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" y="1835858"/>
            <a:ext cx="1419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Congress!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71231"/>
            <a:ext cx="5950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One of our primary goals is to bring this programming to people and places that might not normally have access to it.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962" y="902710"/>
            <a:ext cx="3670812" cy="2741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4" y="3883805"/>
            <a:ext cx="3738891" cy="2804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626" y="2203173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35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711863" y="2050545"/>
            <a:ext cx="1727631" cy="2374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396" y="333821"/>
            <a:ext cx="7876177" cy="782318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STEAM Outreach:  Four types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123367" y="4410807"/>
            <a:ext cx="2768787" cy="2076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678622" y="1335573"/>
            <a:ext cx="3064529" cy="2298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711863" y="4422941"/>
            <a:ext cx="2411504" cy="22092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397" y="1173871"/>
            <a:ext cx="2229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Classroom visits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09865" y="3961275"/>
            <a:ext cx="4362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Programs such as MESA and SAIL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3769" y="3949142"/>
            <a:ext cx="2255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Public events </a:t>
            </a:r>
            <a:r>
              <a:rPr lang="en-US" sz="2400" dirty="0" smtClean="0"/>
              <a:t>🍺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45340" y="1154627"/>
            <a:ext cx="1569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Multi-day </a:t>
            </a:r>
          </a:p>
          <a:p>
            <a:r>
              <a:rPr lang="en-US" sz="2400" b="1" dirty="0" smtClean="0"/>
              <a:t>instruction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12637" y="1646392"/>
            <a:ext cx="2854433" cy="2140824"/>
          </a:xfrm>
          <a:prstGeom prst="rect">
            <a:avLst/>
          </a:prstGeom>
        </p:spPr>
      </p:pic>
      <p:pic>
        <p:nvPicPr>
          <p:cNvPr id="13" name="Picture 12" descr="IMG_5159-1024x768.jpe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2" y="4410806"/>
            <a:ext cx="2989788" cy="22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5489" y="166696"/>
            <a:ext cx="5158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Why Art Integration?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021" y="3298067"/>
            <a:ext cx="3803558" cy="2852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78" y="1778126"/>
            <a:ext cx="3928367" cy="2946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2846" y="1064856"/>
            <a:ext cx="5371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It’s about how people learn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355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1338" y="487996"/>
            <a:ext cx="713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Artists and art students often reference other fields within their own work</a:t>
            </a:r>
            <a:endParaRPr lang="en-US" dirty="0"/>
          </a:p>
        </p:txBody>
      </p:sp>
      <p:pic>
        <p:nvPicPr>
          <p:cNvPr id="30722" name="Picture 2" descr="C:\Users\aspra_000\Documents\work\resume\my images\Jeff Leake\Look Back 24x24 oil and acrylic on woo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6784" y="1004789"/>
            <a:ext cx="3259278" cy="2631790"/>
          </a:xfrm>
          <a:prstGeom prst="rect">
            <a:avLst/>
          </a:prstGeom>
          <a:noFill/>
        </p:spPr>
      </p:pic>
      <p:sp>
        <p:nvSpPr>
          <p:cNvPr id="30726" name="AutoShape 6" descr="http://nwnoggin.org/wp-content/uploads/2015/05/IMG_307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8" name="Picture 8" descr="http://nwnoggin.org/wp-content/uploads/2015/05/IMG_3073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6621" y="4135374"/>
            <a:ext cx="3299441" cy="2427890"/>
          </a:xfrm>
          <a:prstGeom prst="rect">
            <a:avLst/>
          </a:prstGeom>
          <a:noFill/>
        </p:spPr>
      </p:pic>
      <p:sp>
        <p:nvSpPr>
          <p:cNvPr id="30730" name="AutoShape 10" descr="IMG_1765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2" name="AutoShape 12" descr="IMG_1765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34" name="Picture 14" descr="IMG_176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74872" y="2144758"/>
            <a:ext cx="2953406" cy="2983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27" y="1378338"/>
            <a:ext cx="3810006" cy="2857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7839" y="2553162"/>
            <a:ext cx="3768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Are inherently differentiated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702676" y="220717"/>
            <a:ext cx="3963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Art projects that…</a:t>
            </a:r>
            <a:endParaRPr lang="en-US" sz="4000" dirty="0"/>
          </a:p>
        </p:txBody>
      </p:sp>
      <p:pic>
        <p:nvPicPr>
          <p:cNvPr id="8" name="Picture 6" descr="QOldStvly1MP_bwAmK8UrtHMnKM3KM6dkwX2kf0n9WI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05385" y="3505449"/>
            <a:ext cx="3872912" cy="290468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90529" y="4726958"/>
            <a:ext cx="267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Illustrate concepts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36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4409" y="390051"/>
            <a:ext cx="3963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Art projects that…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48250" y="1848676"/>
            <a:ext cx="282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Are multi-modal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09" y="2707758"/>
            <a:ext cx="4218764" cy="2812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42933" y="890261"/>
            <a:ext cx="3885142" cy="29138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42933" y="4494465"/>
            <a:ext cx="398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erve as examples of concepts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315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0645" y="5250502"/>
            <a:ext cx="2749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Allow students </a:t>
            </a:r>
          </a:p>
          <a:p>
            <a:r>
              <a:rPr lang="en-US" sz="2400" dirty="0" smtClean="0"/>
              <a:t>to explore a concept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56009" y="574660"/>
            <a:ext cx="3963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Art projects that…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239883" y="2689214"/>
            <a:ext cx="309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Are personally relevant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655" y="3466397"/>
            <a:ext cx="3512942" cy="2781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44" y="1896532"/>
            <a:ext cx="4044533" cy="312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3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34224" cy="892316"/>
          </a:xfrm>
        </p:spPr>
        <p:txBody>
          <a:bodyPr/>
          <a:lstStyle/>
          <a:p>
            <a:pPr algn="l"/>
            <a:r>
              <a:rPr lang="en-US" b="1" dirty="0" smtClean="0"/>
              <a:t>Current Events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46144"/>
            <a:ext cx="8229600" cy="519431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School visits!</a:t>
            </a:r>
            <a:endParaRPr lang="en-US" b="1" dirty="0"/>
          </a:p>
          <a:p>
            <a:pPr lvl="1"/>
            <a:r>
              <a:rPr lang="en-US" sz="2400" dirty="0" smtClean="0"/>
              <a:t>Latino Network collaboration;  Chile..?</a:t>
            </a:r>
          </a:p>
          <a:p>
            <a:pPr lvl="1"/>
            <a:r>
              <a:rPr lang="en-US" sz="2400" dirty="0" smtClean="0"/>
              <a:t>Noggin Calendar of Events (nwnoggin.org)</a:t>
            </a:r>
          </a:p>
          <a:p>
            <a:r>
              <a:rPr lang="en-US" b="1" dirty="0" smtClean="0"/>
              <a:t>Noggin </a:t>
            </a:r>
            <a:r>
              <a:rPr lang="en-US" b="1" dirty="0" smtClean="0"/>
              <a:t>Fest!</a:t>
            </a:r>
          </a:p>
          <a:p>
            <a:pPr lvl="1"/>
            <a:r>
              <a:rPr lang="en-US" sz="2400" dirty="0" smtClean="0"/>
              <a:t>Alberta Rose Theater</a:t>
            </a:r>
          </a:p>
          <a:p>
            <a:r>
              <a:rPr lang="en-US" b="1" dirty="0" smtClean="0"/>
              <a:t>Homelessness </a:t>
            </a:r>
            <a:r>
              <a:rPr lang="en-US" b="1" dirty="0" smtClean="0"/>
              <a:t>&amp; the Brain October 19</a:t>
            </a:r>
            <a:r>
              <a:rPr lang="en-US" b="1" baseline="30000" dirty="0" smtClean="0"/>
              <a:t>th</a:t>
            </a:r>
            <a:endParaRPr lang="en-US" b="1" dirty="0" smtClean="0"/>
          </a:p>
          <a:p>
            <a:pPr lvl="1"/>
            <a:r>
              <a:rPr lang="en-US" sz="2400" dirty="0" err="1"/>
              <a:t>p</a:t>
            </a:r>
            <a:r>
              <a:rPr lang="en-US" sz="2400" dirty="0" err="1" smtClean="0"/>
              <a:t>:ear</a:t>
            </a:r>
            <a:r>
              <a:rPr lang="en-US" sz="2400" dirty="0" smtClean="0"/>
              <a:t> &amp; policy makers &amp; homeless youth</a:t>
            </a:r>
          </a:p>
          <a:p>
            <a:r>
              <a:rPr lang="en-US" b="1" dirty="0" smtClean="0"/>
              <a:t>#brains2DC </a:t>
            </a:r>
          </a:p>
          <a:p>
            <a:pPr lvl="1"/>
            <a:r>
              <a:rPr lang="en-US" sz="2400" dirty="0" smtClean="0"/>
              <a:t>School visits during SfN (11/13 &amp; 11/14)</a:t>
            </a:r>
          </a:p>
          <a:p>
            <a:pPr lvl="1"/>
            <a:r>
              <a:rPr lang="en-US" sz="2400" dirty="0" smtClean="0"/>
              <a:t>“Briefing with Brains” in Congress (11/15)</a:t>
            </a:r>
            <a:endParaRPr lang="en-US" sz="2400" dirty="0"/>
          </a:p>
          <a:p>
            <a:r>
              <a:rPr lang="en-US" b="1" dirty="0" smtClean="0"/>
              <a:t>Spirit Mountain (2018)</a:t>
            </a:r>
          </a:p>
          <a:p>
            <a:pPr lvl="1"/>
            <a:r>
              <a:rPr lang="en-US" sz="2400" dirty="0" smtClean="0"/>
              <a:t>Native storytelling and the brain</a:t>
            </a:r>
          </a:p>
          <a:p>
            <a:pPr lvl="1"/>
            <a:r>
              <a:rPr lang="en-US" sz="2400" dirty="0" smtClean="0"/>
              <a:t>Lincoln County, Winter/spring 2018</a:t>
            </a:r>
          </a:p>
        </p:txBody>
      </p:sp>
      <p:pic>
        <p:nvPicPr>
          <p:cNvPr id="6" name="Picture 5" descr="ima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41" y="3795559"/>
            <a:ext cx="1966059" cy="2621412"/>
          </a:xfrm>
          <a:prstGeom prst="rect">
            <a:avLst/>
          </a:prstGeom>
        </p:spPr>
      </p:pic>
      <p:pic>
        <p:nvPicPr>
          <p:cNvPr id="7" name="Picture 6" descr="Homelessness_Kind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689" y="1166954"/>
            <a:ext cx="2305111" cy="17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2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02" y="312232"/>
            <a:ext cx="6276940" cy="86285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Why art  -  and brains..?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77207" y="3319805"/>
            <a:ext cx="4209593" cy="3157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7200" y="3319805"/>
            <a:ext cx="4021104" cy="3157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975182" y="312232"/>
            <a:ext cx="1884781" cy="2590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5086"/>
            <a:ext cx="8229600" cy="190216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Motivation and engagement</a:t>
            </a:r>
          </a:p>
          <a:p>
            <a:r>
              <a:rPr lang="en-US" dirty="0" smtClean="0"/>
              <a:t>Exploration, creativity, and discovery</a:t>
            </a:r>
          </a:p>
          <a:p>
            <a:r>
              <a:rPr lang="en-US" dirty="0" smtClean="0"/>
              <a:t>Personal relevance of STEAM material</a:t>
            </a:r>
          </a:p>
          <a:p>
            <a:r>
              <a:rPr lang="en-US" dirty="0" smtClean="0"/>
              <a:t>Internships, jobs and careers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609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49" y="274638"/>
            <a:ext cx="4218218" cy="860745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Who is involved?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4217"/>
            <a:ext cx="7181239" cy="26645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i="1" dirty="0" smtClean="0"/>
              <a:t>Academic priority </a:t>
            </a:r>
            <a:r>
              <a:rPr lang="en-US" sz="2000" dirty="0" smtClean="0"/>
              <a:t>K-12 students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Portland/Vancouver Public Schools and beyond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Art </a:t>
            </a:r>
            <a:r>
              <a:rPr lang="en-US" sz="2000" dirty="0"/>
              <a:t>and neuroscience </a:t>
            </a:r>
            <a:r>
              <a:rPr lang="en-US" sz="2000" dirty="0" smtClean="0"/>
              <a:t>undergraduates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Pacific Northwest College of Art, Portland State University</a:t>
            </a:r>
            <a:r>
              <a:rPr lang="en-US" sz="20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Art and neuroscience graduate </a:t>
            </a:r>
            <a:r>
              <a:rPr lang="en-US" sz="2000" dirty="0" smtClean="0"/>
              <a:t>students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PNCA, PSU, Oregon Health &amp; Science University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Working artists and scientists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95867" y="340842"/>
            <a:ext cx="4270639" cy="3623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7200" y="1135383"/>
            <a:ext cx="3854188" cy="25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73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830384"/>
            <a:ext cx="3930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Primarily academic priority K-12 </a:t>
            </a:r>
            <a:r>
              <a:rPr lang="en-US" dirty="0"/>
              <a:t>schools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334724"/>
            <a:ext cx="168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includes: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71231"/>
            <a:ext cx="5950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One of our primary goals is to bring this programming to people and places that might not normally have access to it. 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3685" y="2611701"/>
            <a:ext cx="4416030" cy="331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61" y="1334724"/>
            <a:ext cx="4245689" cy="31842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24940" y="4744277"/>
            <a:ext cx="2874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Sitton Elementary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219200" y="6151042"/>
            <a:ext cx="3062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McCoy Academy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030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334724"/>
            <a:ext cx="168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includes: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1635" y="49165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1835858"/>
            <a:ext cx="3231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Bringing science to art </a:t>
            </a:r>
            <a:r>
              <a:rPr lang="en-US" dirty="0"/>
              <a:t>museums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71231"/>
            <a:ext cx="5950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One of our primary goals is to bring this programming to people and places that might not normally have access to it. 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937488" y="5711687"/>
            <a:ext cx="2615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&amp; art to science </a:t>
            </a:r>
            <a:r>
              <a:rPr lang="en-US" dirty="0"/>
              <a:t>museums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422" y="923187"/>
            <a:ext cx="3472106" cy="46294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336992"/>
            <a:ext cx="4315791" cy="325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2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334724"/>
            <a:ext cx="168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includes: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1635" y="49165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06366" y="1692388"/>
            <a:ext cx="3339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Conferences, </a:t>
            </a:r>
            <a:r>
              <a:rPr lang="en-US" dirty="0" smtClean="0"/>
              <a:t>where we not only present at the conference but also visit local </a:t>
            </a:r>
            <a:r>
              <a:rPr lang="en-US" smtClean="0"/>
              <a:t>public schools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71231"/>
            <a:ext cx="5950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One of our primary goals is to bring this programming to people and places that might not normally have access to it.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680" y="1312332"/>
            <a:ext cx="3979848" cy="2984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18" y="2804702"/>
            <a:ext cx="2909821" cy="3567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269" y="3869562"/>
            <a:ext cx="3776870" cy="28326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1704" y="4588341"/>
            <a:ext cx="1633413" cy="9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Linda </a:t>
            </a:r>
            <a:r>
              <a:rPr lang="en-US" smtClean="0"/>
              <a:t>Vista Elementary, San Diego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4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334724"/>
            <a:ext cx="168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includes: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1635" y="49165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1680288"/>
            <a:ext cx="3472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Public art &amp; </a:t>
            </a:r>
            <a:r>
              <a:rPr lang="en-US" smtClean="0"/>
              <a:t>science presentations at bike </a:t>
            </a:r>
            <a:r>
              <a:rPr lang="en-US" dirty="0"/>
              <a:t>shops, pubs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71231"/>
            <a:ext cx="5950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One of our primary goals is to bring this programming to people and places that might not normally have access to it. 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4761" y="2426011"/>
            <a:ext cx="4215729" cy="31617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269" y="1519390"/>
            <a:ext cx="4240696" cy="31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21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334724"/>
            <a:ext cx="168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includes: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1635" y="49165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" y="1835858"/>
            <a:ext cx="26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Visits to rural </a:t>
            </a:r>
            <a:r>
              <a:rPr lang="en-US" dirty="0"/>
              <a:t>communities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71231"/>
            <a:ext cx="5950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One of our primary goals is to bring this programming to people and places that might not normally have access to it. 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939" y="1271560"/>
            <a:ext cx="4292664" cy="34207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0" y="49165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Northeast Oregon Area Health Education Center (NEOAHEC</a:t>
            </a:r>
            <a:r>
              <a:rPr lang="en-US" dirty="0"/>
              <a:t>) in La </a:t>
            </a:r>
            <a:r>
              <a:rPr lang="en-US" dirty="0" smtClean="0"/>
              <a:t>Grande Oregon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88" y="2467137"/>
            <a:ext cx="4392712" cy="32945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3826" y="5878421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Davenport Middle School, </a:t>
            </a:r>
            <a:r>
              <a:rPr lang="en-US" smtClean="0"/>
              <a:t>Davenport Washington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334724"/>
            <a:ext cx="168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includes: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1635" y="49165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" y="1835858"/>
            <a:ext cx="169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Homeless youth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71231"/>
            <a:ext cx="5950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One of our primary goals is to bring this programming to people and places that might not normally have access to it.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4" y="2336992"/>
            <a:ext cx="4236277" cy="3177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5" y="1271560"/>
            <a:ext cx="3550443" cy="5487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0199" y="5765415"/>
            <a:ext cx="822434" cy="3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P:ear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42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2631</TotalTime>
  <Words>514</Words>
  <Application>Microsoft Macintosh PowerPoint</Application>
  <PresentationFormat>On-screen Show (4:3)</PresentationFormat>
  <Paragraphs>77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Why art  -  and brains..?</vt:lpstr>
      <vt:lpstr>Who is involved?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STEAM Outreach:  Four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Events</vt:lpstr>
    </vt:vector>
  </TitlesOfParts>
  <Company>The Bill, Bob, Dominic, Jack &amp; Ingmar Show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Neuroscience Outreach</dc:title>
  <dc:creator>William Griesar</dc:creator>
  <cp:lastModifiedBy>William Griesar</cp:lastModifiedBy>
  <cp:revision>25</cp:revision>
  <dcterms:created xsi:type="dcterms:W3CDTF">2015-09-03T17:49:50Z</dcterms:created>
  <dcterms:modified xsi:type="dcterms:W3CDTF">2017-10-14T03:07:41Z</dcterms:modified>
</cp:coreProperties>
</file>