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0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1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3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2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9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2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F058-999F-B24B-B2E1-416E84C2139F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9C79-EECF-2748-8D99-533A7314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7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6986" y="411436"/>
            <a:ext cx="22204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NW Noggin (nwnoggin.org)</a:t>
            </a:r>
          </a:p>
          <a:p>
            <a:endParaRPr lang="en-US" sz="800" b="1" dirty="0">
              <a:solidFill>
                <a:srgbClr val="000000"/>
              </a:solidFill>
            </a:endParaRPr>
          </a:p>
          <a:p>
            <a:r>
              <a:rPr lang="en-US" sz="2400" b="1" dirty="0" smtClean="0"/>
              <a:t>Nonprofit</a:t>
            </a:r>
            <a:r>
              <a:rPr lang="en-US" sz="2400" b="1" dirty="0" smtClean="0"/>
              <a:t>!</a:t>
            </a:r>
          </a:p>
          <a:p>
            <a:endParaRPr lang="en-US" sz="800" b="1" dirty="0"/>
          </a:p>
          <a:p>
            <a:r>
              <a:rPr lang="en-US" sz="2400" b="1" dirty="0" smtClean="0">
                <a:solidFill>
                  <a:srgbClr val="000000"/>
                </a:solidFill>
              </a:rPr>
              <a:t>#brains2DC </a:t>
            </a:r>
          </a:p>
          <a:p>
            <a:r>
              <a:rPr lang="en-US" sz="1600" b="1" dirty="0" smtClean="0"/>
              <a:t>Fall 2017</a:t>
            </a:r>
          </a:p>
          <a:p>
            <a:endParaRPr lang="en-US" sz="800" b="1" dirty="0"/>
          </a:p>
          <a:p>
            <a:r>
              <a:rPr lang="en-US" sz="2400" b="1" i="1" dirty="0" smtClean="0"/>
              <a:t>Support for students</a:t>
            </a:r>
            <a:endParaRPr lang="en-US" sz="2400" b="1" i="1" dirty="0"/>
          </a:p>
        </p:txBody>
      </p:sp>
      <p:pic>
        <p:nvPicPr>
          <p:cNvPr id="5" name="Picture 4" descr="im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37" y="411436"/>
            <a:ext cx="3816211" cy="2862158"/>
          </a:xfrm>
          <a:prstGeom prst="rect">
            <a:avLst/>
          </a:prstGeom>
        </p:spPr>
      </p:pic>
      <p:pic>
        <p:nvPicPr>
          <p:cNvPr id="6" name="Picture 5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5" y="3541920"/>
            <a:ext cx="4082564" cy="3104356"/>
          </a:xfrm>
          <a:prstGeom prst="rect">
            <a:avLst/>
          </a:prstGeom>
        </p:spPr>
      </p:pic>
      <p:pic>
        <p:nvPicPr>
          <p:cNvPr id="7" name="Picture 6" descr="imag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05" y="3566518"/>
            <a:ext cx="4106344" cy="3079758"/>
          </a:xfrm>
          <a:prstGeom prst="rect">
            <a:avLst/>
          </a:prstGeom>
        </p:spPr>
      </p:pic>
      <p:pic>
        <p:nvPicPr>
          <p:cNvPr id="8" name="Picture 7" descr="Noggin_Logo_FIN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5" y="411436"/>
            <a:ext cx="2289727" cy="28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4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29110" cy="1143000"/>
          </a:xfrm>
        </p:spPr>
        <p:txBody>
          <a:bodyPr/>
          <a:lstStyle/>
          <a:p>
            <a:pPr algn="l"/>
            <a:r>
              <a:rPr lang="en-US" b="1" dirty="0" smtClean="0"/>
              <a:t>#brains2DC</a:t>
            </a:r>
            <a:endParaRPr lang="en-US" b="1" dirty="0"/>
          </a:p>
        </p:txBody>
      </p:sp>
      <p:pic>
        <p:nvPicPr>
          <p:cNvPr id="4" name="Picture 3" descr="brains2D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9" y="481092"/>
            <a:ext cx="4910369" cy="3682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63688"/>
            <a:ext cx="33474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Society for Neuroscience</a:t>
            </a:r>
          </a:p>
          <a:p>
            <a:r>
              <a:rPr lang="en-US" sz="2400" dirty="0" smtClean="0"/>
              <a:t>-Fifteen undergraduates</a:t>
            </a:r>
          </a:p>
          <a:p>
            <a:r>
              <a:rPr lang="en-US" sz="2400" dirty="0" smtClean="0"/>
              <a:t>-Plus graduate students!</a:t>
            </a:r>
          </a:p>
          <a:p>
            <a:r>
              <a:rPr lang="en-US" sz="2400" dirty="0" smtClean="0"/>
              <a:t>-FIVE posters</a:t>
            </a:r>
          </a:p>
          <a:p>
            <a:endParaRPr lang="en-US" sz="2400" dirty="0"/>
          </a:p>
          <a:p>
            <a:r>
              <a:rPr lang="en-US" sz="2400" b="1" dirty="0" smtClean="0"/>
              <a:t>School visits!!</a:t>
            </a:r>
          </a:p>
          <a:p>
            <a:r>
              <a:rPr lang="en-US" sz="2400" dirty="0" smtClean="0"/>
              <a:t>-Academic priority</a:t>
            </a:r>
          </a:p>
        </p:txBody>
      </p:sp>
      <p:pic>
        <p:nvPicPr>
          <p:cNvPr id="6" name="Picture 5" descr="brains2DC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8" y="4163869"/>
            <a:ext cx="2985992" cy="2239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4691" y="4163869"/>
            <a:ext cx="497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Congress</a:t>
            </a:r>
          </a:p>
          <a:p>
            <a:r>
              <a:rPr lang="en-US" sz="2400" dirty="0" smtClean="0"/>
              <a:t>-Neuroscience/STEAM caucuses</a:t>
            </a:r>
          </a:p>
          <a:p>
            <a:r>
              <a:rPr lang="en-US" sz="2400" dirty="0" smtClean="0"/>
              <a:t>-American Brain Coalition, SfN</a:t>
            </a:r>
          </a:p>
          <a:p>
            <a:r>
              <a:rPr lang="en-US" sz="2400" dirty="0" smtClean="0"/>
              <a:t>-Briefing with brains, art &amp; ice cream!</a:t>
            </a:r>
          </a:p>
          <a:p>
            <a:endParaRPr lang="en-US" sz="2400" dirty="0"/>
          </a:p>
          <a:p>
            <a:r>
              <a:rPr lang="en-US" sz="2400" b="1" dirty="0" smtClean="0"/>
              <a:t>NIH Ramon y Cajal exhibit tour</a:t>
            </a:r>
          </a:p>
        </p:txBody>
      </p:sp>
    </p:spTree>
    <p:extLst>
      <p:ext uri="{BB962C8B-B14F-4D97-AF65-F5344CB8AC3E}">
        <p14:creationId xmlns:p14="http://schemas.microsoft.com/office/powerpoint/2010/main" val="372892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9236" cy="1143000"/>
          </a:xfrm>
        </p:spPr>
        <p:txBody>
          <a:bodyPr/>
          <a:lstStyle/>
          <a:p>
            <a:pPr algn="l"/>
            <a:r>
              <a:rPr lang="en-US" b="1" dirty="0" smtClean="0"/>
              <a:t>Noggin Fest!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669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Biggest collaborative art, music and science event in the Pacific Northwest!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Entirely student organized and student run!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Alberta Rose Theater</a:t>
            </a:r>
          </a:p>
          <a:p>
            <a:pPr marL="0" indent="0">
              <a:buNone/>
            </a:pPr>
            <a:r>
              <a:rPr lang="en-US" sz="2800" dirty="0" smtClean="0"/>
              <a:t>Wednesday, October 11</a:t>
            </a:r>
          </a:p>
          <a:p>
            <a:pPr marL="0" indent="0">
              <a:buNone/>
            </a:pPr>
            <a:r>
              <a:rPr lang="en-US" sz="2800" dirty="0" smtClean="0"/>
              <a:t>6 </a:t>
            </a:r>
            <a:r>
              <a:rPr lang="mr-IN" sz="2800" dirty="0" smtClean="0"/>
              <a:t>–</a:t>
            </a:r>
            <a:r>
              <a:rPr lang="en-US" sz="2800" dirty="0" smtClean="0"/>
              <a:t> 11pm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FullSizeRender-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0" y="274639"/>
            <a:ext cx="3480568" cy="3393554"/>
          </a:xfrm>
          <a:prstGeom prst="rect">
            <a:avLst/>
          </a:prstGeom>
        </p:spPr>
      </p:pic>
      <p:pic>
        <p:nvPicPr>
          <p:cNvPr id="7" name="Picture 6" descr="image2-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1" y="3796701"/>
            <a:ext cx="3480568" cy="26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98</Words>
  <Application>Microsoft Macintosh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#brains2DC</vt:lpstr>
      <vt:lpstr>Noggin Fest!</vt:lpstr>
    </vt:vector>
  </TitlesOfParts>
  <Company>The Bill, Bob, Dominic, Jack &amp; Ingmar Show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Griesar</dc:creator>
  <cp:lastModifiedBy>William Griesar</cp:lastModifiedBy>
  <cp:revision>5</cp:revision>
  <dcterms:created xsi:type="dcterms:W3CDTF">2017-05-17T20:07:44Z</dcterms:created>
  <dcterms:modified xsi:type="dcterms:W3CDTF">2017-09-21T22:45:48Z</dcterms:modified>
</cp:coreProperties>
</file>