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18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0"/>
    <p:restoredTop sz="99085" autoAdjust="0"/>
  </p:normalViewPr>
  <p:slideViewPr>
    <p:cSldViewPr snapToGrid="0" snapToObjects="1">
      <p:cViewPr varScale="1">
        <p:scale>
          <a:sx n="102" d="100"/>
          <a:sy n="102" d="100"/>
        </p:scale>
        <p:origin x="167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3516-B34E-BB45-9060-E8664145EF43}" type="datetimeFigureOut">
              <a:rPr lang="en-US" smtClean="0"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86F1-4F78-9344-BA7C-02E5F1AAB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62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3516-B34E-BB45-9060-E8664145EF43}" type="datetimeFigureOut">
              <a:rPr lang="en-US" smtClean="0"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86F1-4F78-9344-BA7C-02E5F1AAB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88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3516-B34E-BB45-9060-E8664145EF43}" type="datetimeFigureOut">
              <a:rPr lang="en-US" smtClean="0"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86F1-4F78-9344-BA7C-02E5F1AAB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65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3516-B34E-BB45-9060-E8664145EF43}" type="datetimeFigureOut">
              <a:rPr lang="en-US" smtClean="0"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86F1-4F78-9344-BA7C-02E5F1AAB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9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3516-B34E-BB45-9060-E8664145EF43}" type="datetimeFigureOut">
              <a:rPr lang="en-US" smtClean="0"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86F1-4F78-9344-BA7C-02E5F1AAB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96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3516-B34E-BB45-9060-E8664145EF43}" type="datetimeFigureOut">
              <a:rPr lang="en-US" smtClean="0"/>
              <a:t>3/29/17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86F1-4F78-9344-BA7C-02E5F1AAB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08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3516-B34E-BB45-9060-E8664145EF43}" type="datetimeFigureOut">
              <a:rPr lang="en-US" smtClean="0"/>
              <a:t>3/29/17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86F1-4F78-9344-BA7C-02E5F1AAB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2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3516-B34E-BB45-9060-E8664145EF43}" type="datetimeFigureOut">
              <a:rPr lang="en-US" smtClean="0"/>
              <a:t>3/29/17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86F1-4F78-9344-BA7C-02E5F1AAB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23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3516-B34E-BB45-9060-E8664145EF43}" type="datetimeFigureOut">
              <a:rPr lang="en-US" smtClean="0"/>
              <a:t>3/29/17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86F1-4F78-9344-BA7C-02E5F1AAB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33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3516-B34E-BB45-9060-E8664145EF43}" type="datetimeFigureOut">
              <a:rPr lang="en-US" smtClean="0"/>
              <a:t>3/29/17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86F1-4F78-9344-BA7C-02E5F1AAB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68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3516-B34E-BB45-9060-E8664145EF43}" type="datetimeFigureOut">
              <a:rPr lang="en-US" smtClean="0"/>
              <a:t>3/29/17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86F1-4F78-9344-BA7C-02E5F1AAB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85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C3516-B34E-BB45-9060-E8664145EF43}" type="datetimeFigureOut">
              <a:rPr lang="en-US" smtClean="0"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886F1-4F78-9344-BA7C-02E5F1AAB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7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wnoggin.org/2016/06/29/society-for-neuroscience-covers-noggin-in-dc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Relationship Id="rId3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9199" y="274638"/>
            <a:ext cx="3593450" cy="861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nwnoggin.org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Noggin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12" y="477427"/>
            <a:ext cx="4506088" cy="3683199"/>
          </a:xfrm>
          <a:prstGeom prst="rect">
            <a:avLst/>
          </a:prstGeom>
        </p:spPr>
      </p:pic>
      <p:pic>
        <p:nvPicPr>
          <p:cNvPr id="6" name="Picture 5" descr="Noggin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45" y="1322774"/>
            <a:ext cx="3591204" cy="2693403"/>
          </a:xfrm>
          <a:prstGeom prst="rect">
            <a:avLst/>
          </a:prstGeom>
        </p:spPr>
      </p:pic>
      <p:pic>
        <p:nvPicPr>
          <p:cNvPr id="7" name="Picture 6" descr="Noggin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274" y="4435203"/>
            <a:ext cx="2631225" cy="1973419"/>
          </a:xfrm>
          <a:prstGeom prst="rect">
            <a:avLst/>
          </a:prstGeom>
        </p:spPr>
      </p:pic>
      <p:pic>
        <p:nvPicPr>
          <p:cNvPr id="8" name="Picture 7" descr="Noggin 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45" y="4016177"/>
            <a:ext cx="3189829" cy="2392372"/>
          </a:xfrm>
          <a:prstGeom prst="rect">
            <a:avLst/>
          </a:prstGeom>
        </p:spPr>
      </p:pic>
      <p:pic>
        <p:nvPicPr>
          <p:cNvPr id="2" name="Picture 1" descr="We should have left this he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99" y="4435203"/>
            <a:ext cx="2631128" cy="197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32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53402" y="312232"/>
            <a:ext cx="6276940" cy="86285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Why art  -  and brains..?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477207" y="3319805"/>
            <a:ext cx="4209593" cy="3157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57200" y="3319805"/>
            <a:ext cx="4021104" cy="3157195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75086"/>
            <a:ext cx="8229600" cy="190216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Motivation and engagement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Exploration, creativity, and discovery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Personal relevance of STEAM material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Internships, jobs and careers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026" y="312232"/>
            <a:ext cx="1886257" cy="235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62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7649" y="274638"/>
            <a:ext cx="4218218" cy="860745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Who is involved?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3964217"/>
            <a:ext cx="7181239" cy="26645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i="1" dirty="0" smtClean="0">
                <a:solidFill>
                  <a:srgbClr val="FFFFFF"/>
                </a:solidFill>
              </a:rPr>
              <a:t>Academic priority </a:t>
            </a:r>
            <a:r>
              <a:rPr lang="en-US" sz="2000" dirty="0" smtClean="0">
                <a:solidFill>
                  <a:srgbClr val="FFFFFF"/>
                </a:solidFill>
              </a:rPr>
              <a:t>K-12 students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</a:rPr>
              <a:t>Portland/Vancouver/Beaverton/Hillsboro Public Schools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</a:rPr>
              <a:t>Art </a:t>
            </a:r>
            <a:r>
              <a:rPr lang="en-US" sz="2000" dirty="0">
                <a:solidFill>
                  <a:srgbClr val="FFFFFF"/>
                </a:solidFill>
              </a:rPr>
              <a:t>and neuroscience </a:t>
            </a:r>
            <a:r>
              <a:rPr lang="en-US" sz="2000" dirty="0" smtClean="0">
                <a:solidFill>
                  <a:srgbClr val="FFFFFF"/>
                </a:solidFill>
              </a:rPr>
              <a:t>undergraduates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</a:rPr>
              <a:t>Portland State University, Pacific Northwest College of Art, Washington State University Vancouver</a:t>
            </a:r>
            <a:endParaRPr lang="en-US" sz="20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Art and neuroscience graduate </a:t>
            </a:r>
            <a:r>
              <a:rPr lang="en-US" sz="2000" dirty="0" smtClean="0">
                <a:solidFill>
                  <a:srgbClr val="FFFFFF"/>
                </a:solidFill>
              </a:rPr>
              <a:t>students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</a:rPr>
              <a:t>Oregon Health &amp; Science University, PSU, PNCA, WSUV</a:t>
            </a:r>
            <a:endParaRPr lang="en-US" sz="20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FFFFFF"/>
                </a:solidFill>
              </a:rPr>
              <a:t>Working artists and scientists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495867" y="340842"/>
            <a:ext cx="4270639" cy="3623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57200" y="1135383"/>
            <a:ext cx="3854188" cy="255942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7929098" y="4707007"/>
            <a:ext cx="0" cy="1707659"/>
          </a:xfrm>
          <a:prstGeom prst="straightConnector1">
            <a:avLst/>
          </a:prstGeom>
          <a:ln w="571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64761" y="4060676"/>
            <a:ext cx="1716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Human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development </a:t>
            </a:r>
            <a:r>
              <a:rPr lang="en-US" dirty="0">
                <a:solidFill>
                  <a:srgbClr val="FFFFFF"/>
                </a:solidFill>
              </a:rPr>
              <a:t>😏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920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3165" y="279863"/>
            <a:ext cx="4502252" cy="89400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Where do we go?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73871"/>
            <a:ext cx="3987332" cy="5395474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K-12 public schools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Universities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Retirement homes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Body donation labs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Hospitals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Science museums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Art museums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Conferences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Homeless shelters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Bike shops, pubs</a:t>
            </a:r>
          </a:p>
          <a:p>
            <a:r>
              <a:rPr lang="en-US" sz="2800" i="1" dirty="0" smtClean="0">
                <a:solidFill>
                  <a:srgbClr val="FFFFFF"/>
                </a:solidFill>
              </a:rPr>
              <a:t>Over 12,000!</a:t>
            </a:r>
          </a:p>
        </p:txBody>
      </p:sp>
      <p:pic>
        <p:nvPicPr>
          <p:cNvPr id="7" name="Picture 6" descr="NOGGIN MAP 2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18" y="1081116"/>
            <a:ext cx="4028436" cy="53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04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982"/>
            <a:ext cx="8229600" cy="90847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Research should inform policy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98053"/>
            <a:ext cx="8229600" cy="293616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April 27, 2016 </a:t>
            </a:r>
            <a:r>
              <a:rPr lang="en-US" sz="2000" b="1" dirty="0" smtClean="0">
                <a:solidFill>
                  <a:srgbClr val="FFFFFF"/>
                </a:solidFill>
              </a:rPr>
              <a:t> </a:t>
            </a:r>
            <a:r>
              <a:rPr lang="en-US" sz="2000" b="1" dirty="0">
                <a:solidFill>
                  <a:srgbClr val="FFFFFF"/>
                </a:solidFill>
                <a:hlinkClick r:id="rId2"/>
              </a:rPr>
              <a:t>Using our Brains and Art to Inspire a Future Generation of Scientists</a:t>
            </a:r>
            <a:r>
              <a:rPr lang="en-US" sz="2000" dirty="0">
                <a:solidFill>
                  <a:srgbClr val="FFFFFF"/>
                </a:solidFill>
                <a:hlinkClick r:id="rId2"/>
              </a:rPr>
              <a:t> (Co-hosted by </a:t>
            </a:r>
            <a:r>
              <a:rPr lang="en-US" sz="2000" dirty="0" smtClean="0">
                <a:solidFill>
                  <a:srgbClr val="FFFFFF"/>
                </a:solidFill>
                <a:hlinkClick r:id="rId2"/>
              </a:rPr>
              <a:t>Congressional </a:t>
            </a:r>
            <a:r>
              <a:rPr lang="en-US" sz="2000" dirty="0">
                <a:solidFill>
                  <a:srgbClr val="FFFFFF"/>
                </a:solidFill>
                <a:hlinkClick r:id="rId2"/>
              </a:rPr>
              <a:t>Neuroscience Caucus &amp; STEAM Caucus) </a:t>
            </a:r>
          </a:p>
          <a:p>
            <a:r>
              <a:rPr lang="en-US" sz="2000" dirty="0">
                <a:solidFill>
                  <a:srgbClr val="FFFFFF"/>
                </a:solidFill>
              </a:rPr>
              <a:t>Dr. Bill Griesar, Neuroscience Coordinator, NW NOGGIN</a:t>
            </a:r>
          </a:p>
          <a:p>
            <a:r>
              <a:rPr lang="en-US" sz="2000" dirty="0">
                <a:solidFill>
                  <a:srgbClr val="FFFFFF"/>
                </a:solidFill>
              </a:rPr>
              <a:t>Jeff Leake, Arts Coordinator, NW NOGGIN </a:t>
            </a:r>
          </a:p>
          <a:p>
            <a:r>
              <a:rPr lang="en-US" sz="2000" dirty="0">
                <a:solidFill>
                  <a:srgbClr val="FFFFFF"/>
                </a:solidFill>
              </a:rPr>
              <a:t>Earl Blumenauer (D-OR), Congressional Neuroscience Caucus Chair 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Suzanne </a:t>
            </a:r>
            <a:r>
              <a:rPr lang="en-US" sz="2000" dirty="0" err="1">
                <a:solidFill>
                  <a:srgbClr val="FFFFFF"/>
                </a:solidFill>
              </a:rPr>
              <a:t>Bonamici</a:t>
            </a:r>
            <a:r>
              <a:rPr lang="en-US" sz="2000" dirty="0">
                <a:solidFill>
                  <a:srgbClr val="FFFFFF"/>
                </a:solidFill>
              </a:rPr>
              <a:t> (D-OR), Congressional Science, Technology, Education, Arts, Mathematics (STEAM) Caucus Chair	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313" y="3100395"/>
            <a:ext cx="1905482" cy="723339"/>
          </a:xfrm>
          <a:prstGeom prst="rect">
            <a:avLst/>
          </a:prstGeom>
        </p:spPr>
      </p:pic>
      <p:pic>
        <p:nvPicPr>
          <p:cNvPr id="5" name="Picture 4" descr="Noggin 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38" y="1025455"/>
            <a:ext cx="3731038" cy="2798279"/>
          </a:xfrm>
          <a:prstGeom prst="rect">
            <a:avLst/>
          </a:prstGeom>
        </p:spPr>
      </p:pic>
      <p:pic>
        <p:nvPicPr>
          <p:cNvPr id="6" name="Picture 5" descr="White Hous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96" y="1025455"/>
            <a:ext cx="3793599" cy="192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10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5170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</a:rPr>
              <a:t>Innovative arts + brains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89950"/>
            <a:ext cx="8064390" cy="246070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The </a:t>
            </a:r>
            <a:r>
              <a:rPr lang="en-US" sz="2000" dirty="0" smtClean="0">
                <a:solidFill>
                  <a:srgbClr val="FFFFFF"/>
                </a:solidFill>
              </a:rPr>
              <a:t>Obama White </a:t>
            </a:r>
            <a:r>
              <a:rPr lang="en-US" sz="2000" dirty="0">
                <a:solidFill>
                  <a:srgbClr val="FFFFFF"/>
                </a:solidFill>
              </a:rPr>
              <a:t>House Frontiers Conference brought together some of the world’s leading innovators in Pittsburgh </a:t>
            </a:r>
            <a:r>
              <a:rPr lang="en-US" sz="2000" dirty="0" smtClean="0">
                <a:solidFill>
                  <a:srgbClr val="FFFFFF"/>
                </a:solidFill>
              </a:rPr>
              <a:t>to </a:t>
            </a:r>
            <a:r>
              <a:rPr lang="en-US" sz="2000" dirty="0">
                <a:solidFill>
                  <a:srgbClr val="FFFFFF"/>
                </a:solidFill>
              </a:rPr>
              <a:t>discuss how investing in science and technology frontiers will help improve lives, and keep America and Americans on the cutting edge of innovation…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Bill </a:t>
            </a:r>
            <a:r>
              <a:rPr lang="en-US" sz="2000" dirty="0">
                <a:solidFill>
                  <a:srgbClr val="FFFFFF"/>
                </a:solidFill>
              </a:rPr>
              <a:t>Griesar and Jeff Leake from NW Noggin were among the 500 innovators invited by the White House Office of Science &amp; Technology Policy to attend this inspiring </a:t>
            </a:r>
            <a:r>
              <a:rPr lang="en-US" sz="2000" dirty="0" smtClean="0">
                <a:solidFill>
                  <a:srgbClr val="FFFFFF"/>
                </a:solidFill>
              </a:rPr>
              <a:t>event in fall, 2016.</a:t>
            </a:r>
          </a:p>
        </p:txBody>
      </p:sp>
      <p:pic>
        <p:nvPicPr>
          <p:cNvPr id="4" name="Picture 3" descr="Noggin 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797" y="1169809"/>
            <a:ext cx="3528778" cy="2591447"/>
          </a:xfrm>
          <a:prstGeom prst="rect">
            <a:avLst/>
          </a:prstGeom>
        </p:spPr>
      </p:pic>
      <p:pic>
        <p:nvPicPr>
          <p:cNvPr id="6" name="Picture 5" descr="Future neuroscienti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5" y="1169809"/>
            <a:ext cx="3472319" cy="260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68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717510" cy="2516190"/>
          </a:xfrm>
        </p:spPr>
        <p:txBody>
          <a:bodyPr>
            <a:normAutofit/>
          </a:bodyPr>
          <a:lstStyle/>
          <a:p>
            <a:pPr algn="l"/>
            <a:r>
              <a:rPr lang="en-US" b="1" dirty="0" err="1" smtClean="0">
                <a:solidFill>
                  <a:srgbClr val="FFFFFF"/>
                </a:solidFill>
              </a:rPr>
              <a:t>Velo</a:t>
            </a:r>
            <a:r>
              <a:rPr lang="en-US" b="1" dirty="0" smtClean="0">
                <a:solidFill>
                  <a:srgbClr val="FFFFFF"/>
                </a:solidFill>
              </a:rPr>
              <a:t> Cult:</a:t>
            </a:r>
            <a:br>
              <a:rPr lang="en-US" b="1" dirty="0" smtClean="0">
                <a:solidFill>
                  <a:srgbClr val="FFFFFF"/>
                </a:solidFill>
              </a:rPr>
            </a:br>
            <a:r>
              <a:rPr lang="en-US" b="1" dirty="0" smtClean="0">
                <a:solidFill>
                  <a:srgbClr val="FFFFFF"/>
                </a:solidFill>
              </a:rPr>
              <a:t>March for </a:t>
            </a:r>
            <a:br>
              <a:rPr lang="en-US" b="1" dirty="0" smtClean="0">
                <a:solidFill>
                  <a:srgbClr val="FFFFFF"/>
                </a:solidFill>
              </a:rPr>
            </a:br>
            <a:r>
              <a:rPr lang="en-US" b="1" dirty="0" smtClean="0">
                <a:solidFill>
                  <a:srgbClr val="FFFFFF"/>
                </a:solidFill>
              </a:rPr>
              <a:t>Science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4" name="Picture 3" descr="march for scie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1" y="0"/>
            <a:ext cx="538842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748771"/>
            <a:ext cx="2968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WEDNESDAY (3/29)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MAKE YOUR OWN NEURONS!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nwnoggin fist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47" y="2790828"/>
            <a:ext cx="3352230" cy="259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93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23606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Support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0456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Portland State University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Positions, supplies, travel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OHSU (</a:t>
            </a:r>
            <a:r>
              <a:rPr lang="en-US" dirty="0" err="1" smtClean="0">
                <a:solidFill>
                  <a:srgbClr val="FFFFFF"/>
                </a:solidFill>
              </a:rPr>
              <a:t>Beh</a:t>
            </a:r>
            <a:r>
              <a:rPr lang="en-US" dirty="0" smtClean="0">
                <a:solidFill>
                  <a:srgbClr val="FFFFFF"/>
                </a:solidFill>
              </a:rPr>
              <a:t>. Neuro, PARC, OBI)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Supplies, travel, stipends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BioGift</a:t>
            </a:r>
            <a:r>
              <a:rPr lang="en-US" dirty="0" smtClean="0">
                <a:solidFill>
                  <a:srgbClr val="FFFFFF"/>
                </a:solidFill>
              </a:rPr>
              <a:t> Anatomical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Brains, gloves, formalin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Donations, grants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WSU Vancouver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4" name="Picture 3" descr="logo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630" y="417790"/>
            <a:ext cx="4816369" cy="601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2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06" y="510896"/>
            <a:ext cx="4379316" cy="32844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764" y="394365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Different Types of Neurons  A. Purkinje cell B. Granule cell C. Motor neuron D. </a:t>
            </a:r>
            <a:r>
              <a:rPr lang="en-US" dirty="0" err="1"/>
              <a:t>Tripolar</a:t>
            </a:r>
            <a:r>
              <a:rPr lang="en-US" dirty="0"/>
              <a:t> neuron E. Pyramidal Cell F. Chandelier cell G. Spindle neuron H. Stellate cell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953" y="-234913"/>
            <a:ext cx="5793785" cy="751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62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302</Words>
  <Application>Microsoft Macintosh PowerPoint</Application>
  <PresentationFormat>On-screen Show (4:3)</PresentationFormat>
  <Paragraphs>52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Calibri</vt:lpstr>
      <vt:lpstr>Arial</vt:lpstr>
      <vt:lpstr>Office Theme</vt:lpstr>
      <vt:lpstr>PowerPoint Presentation</vt:lpstr>
      <vt:lpstr>Why art  -  and brains..?</vt:lpstr>
      <vt:lpstr>Who is involved?</vt:lpstr>
      <vt:lpstr>Where do we go?</vt:lpstr>
      <vt:lpstr>Research should inform policy</vt:lpstr>
      <vt:lpstr>Innovative arts + brains</vt:lpstr>
      <vt:lpstr>Velo Cult: March for  Science</vt:lpstr>
      <vt:lpstr>Support</vt:lpstr>
      <vt:lpstr>PowerPoint Presentation</vt:lpstr>
    </vt:vector>
  </TitlesOfParts>
  <Company>The Bill, Bob, Dominic, Jack &amp; Ingmar Show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Griesar</dc:creator>
  <cp:lastModifiedBy>Microsoft Office User</cp:lastModifiedBy>
  <cp:revision>8</cp:revision>
  <dcterms:created xsi:type="dcterms:W3CDTF">2017-03-26T23:32:46Z</dcterms:created>
  <dcterms:modified xsi:type="dcterms:W3CDTF">2017-03-29T23:24:06Z</dcterms:modified>
</cp:coreProperties>
</file>